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445" r:id="rId113"/>
    <p:sldId id="446" r:id="rId114"/>
    <p:sldId id="447" r:id="rId115"/>
    <p:sldId id="448" r:id="rId116"/>
    <p:sldId id="449" r:id="rId117"/>
    <p:sldId id="450" r:id="rId118"/>
    <p:sldId id="451" r:id="rId119"/>
    <p:sldId id="452" r:id="rId120"/>
    <p:sldId id="453" r:id="rId121"/>
    <p:sldId id="454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35" r:id="rId131"/>
    <p:sldId id="336" r:id="rId132"/>
    <p:sldId id="345" r:id="rId1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4B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50" d="100"/>
          <a:sy n="50" d="100"/>
        </p:scale>
        <p:origin x="1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37602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06201"/>
              </p:ext>
            </p:extLst>
          </p:nvPr>
        </p:nvGraphicFramePr>
        <p:xfrm>
          <a:off x="125130" y="2234152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9FE31-C1AF-D9F9-E529-8A8B33C4B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9F7A55-E105-80B6-07EA-19407E9C6B1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8509931-34B4-E850-8ACD-8F74EF039A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EF648B-F594-9818-E1DC-6FC3E5946D4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258E7B-B93B-DDFF-BE5B-6C8217B61A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7586DF9-1205-B111-674B-42F19578D7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FD1AC-9DCE-DE73-B5AA-D27519215B4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B6E6E8-58FC-D373-FBE3-7D9A1DBC3A8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7B13A2-8BA0-E9BF-4AEE-7B8E4B1668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4F6EE4-E2FC-5C46-E623-844349D90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9B04AA-9837-4FD6-B4B6-8C70E1479D1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812AF2-841A-986D-1528-7606A57F3A8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9AF1A2C-EFF7-E070-DE12-18F6B19B14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F1D82AA-E281-5A56-24CA-174A65EDB5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3160310-FB71-1512-427B-2AB816D377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BBE8F9-0CC0-1AE6-B33D-4CF24B46451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4120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1F22A-FF25-9F07-AA67-D4D310D79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2618F8-633F-F564-A510-CF34CD84965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71991A-5E60-9A7A-0DE7-40E2277D3E2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8C1134-99F5-13E5-8EF7-04E7335314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D839CD-B412-0FC7-2673-A787992D244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630FB5-F065-BE71-B468-31F8A15487E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B0A6D-2546-CB4D-2847-89D166A73B7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57605C-A7A9-D116-FBCF-BE232E28461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D9BD91-7FD8-C093-CAB5-118F4AC30E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4D93F0B-16DC-1E04-B792-ADF765CF3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EDFCEF5-F72F-E296-5041-463594351E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02A0A3-13CA-5FB0-E8ED-202480335C4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829593-1686-AE7C-215C-14F78C7D50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306BF6B-D7AF-9914-1EE1-5A8C6068C6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EAA2BB9-52E0-5634-1EC8-FD220F5920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0FDF1-CB29-12A1-C86B-F6EA3F7BA4C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6402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672C4-6E4C-8BDD-31F4-F8B8C55C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AD9922-7932-76AD-5799-C9304749F4E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2FC3F0-7E91-712C-0BD9-20CA60F758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3544C6-9D8D-BDC6-6923-0BA03B4282F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50A53CD-AA36-4577-2F06-A60F4610BB5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BD4339-2E14-21A4-843D-593974CBC6B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332FE-54A7-5A62-BE7C-DFFF9578ACA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E824E-96D1-0EA0-1B0F-CC09E7B939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8C3B23E-1454-6352-293F-0D489B0D72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6C6134-15EB-FBCE-A3D2-5FA6400E60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7506F48-6194-2737-9B03-FFCCD7C97EF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53D2640-3EA0-B6F7-54A6-AB8B5993688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DEE74B8-8E50-8C50-99A4-C587954A95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FD7D0A-C1EA-D7DC-5473-2472149CCDAF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FEF6793-C8B8-0F77-919A-4E12B849AA6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065246-139A-31EC-E132-AA8E751D341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4816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2C6C9-1DA6-C0A1-A49F-920F232D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EE27C2E-3AF4-99D0-8121-CEC2CD8DF29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F1E60C-52D5-05A9-D75D-261B4A8837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F70E78-6AAD-4857-0B02-92B7DF9A9E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4BB756-CC29-21A2-DEF0-B6151DD1234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CC94C8D-4BE8-7782-67FE-FC6726CDA8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AF88F-78C0-F3D6-BD3A-31E5A8A0FF6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A9E879-1E30-1C09-8362-5FB555C7F3C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6AE8CAF-054C-D8F2-F4A1-5D4B0E2D23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2754AD-4052-57A5-53AE-B5BC992F0F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90EDAB6-1D68-61D6-C067-3BE2D69372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EC9CCB-7597-D85C-5CAE-685221A363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BE6D7E-5D42-2AED-F32B-0653E053F3D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9866ABF-0CBB-07B0-8439-2D1B84165E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B12C4FC-AC43-2D6D-392E-027882AC8D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8BC46A-871A-42F1-59BB-0420345AFAB4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5799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BA553-2BEF-81AC-2C69-60B1F240D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474EB8-6B88-DB41-B5B7-019382134A5F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0F82FB-676D-C035-F796-0BC6F5350A8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87ACBF-213C-7A15-18A7-49AD9D2FA00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089F5D-41BE-6FB9-1684-68839FC77B4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6FFC7E8-9539-9542-9C5F-BED8DCC309B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0A1CC-D4FF-53C9-806D-1A0532CFF97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3657B6-6C51-448F-A5CE-F98153588A2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D936FA8-0F62-108D-A50A-58B8AAADF4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86A01A6-9E6A-6136-647D-344D07F12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098EC35-EAE3-1BD9-56C1-3726AE96E3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24585A4-C10D-1B85-A261-A8CAC2F4DF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E1DF33F-B853-0A78-89A8-7A48F6831C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501A80E-5AB1-81BD-24A6-FB4F661EC8D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862D3D5-4130-166F-CB34-579B31E0BE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EA8AB6-F2F4-0F1D-32AD-C8CDBA602FB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9915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75616-85F1-B081-F71C-37336403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7D4DC3-2CF7-1ACD-1FBD-3ABBA7AF40D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5017DDA-8025-E27E-0933-E90BDFB124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23F6E4-9221-0A3F-BAE7-7A0DD558329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49ED3A9-86C0-BAA6-8F9B-35F1C00634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F30FC0-77FC-9C7A-5DFB-4E87EE636D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4E1-DAAC-ACF3-8CB0-A0DF8DC1C39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BF56D9-3B29-2239-E638-4E7C52F38B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02F5D1F-4ABD-1B1A-5BEE-5EAAAED5B8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0FC092-4D1B-764D-DFED-5AEF0F1FE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BA1E3FA-5F08-8354-EA7A-78667F4D20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769E38-004C-93FD-803C-9C51DAECD6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53A1D5D-2B48-7024-69FC-67F154DDF4D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FAACEFA-5D2F-9362-22AE-1C55BEEE36E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41D8B8A-9577-E1E9-C1BE-E04CC8B5A7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B69AB3-28E9-64BF-A8C3-21BD705C463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0349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3B3B5-C5FB-0F2D-B4A3-5F9BCED07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58BBE73-4376-5B49-70D5-8EE6DC0EDF6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FFD843F-0B77-C7D9-728A-D9F80C5DA8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2D05A3-825E-02B8-FCD7-EFA68B94E5A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F5191-3B5B-3E5E-EDBB-A75BCBFEF6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203D903-F386-EB9B-FD9B-3BA2AC3C446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F9694-D653-507A-FE1F-4AA5014EB5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9EF0E6-AE12-3327-F456-FC43FD69052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987981-E13A-DD9A-3CDD-EBD054F5A2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62B191-191F-38E7-92F5-3D0E3661E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C3D420-6160-C565-3954-E91FD1987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585786-E257-CB30-F10F-5DDA7C0D3CD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8CE4A6-8EE3-958C-B4B5-3326074D24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1D30CC4-1535-BD3E-8BCF-6F6B9DCA3F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E61ACA3-D180-507F-3DD4-74B6B5761F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AE1B068-BC80-AF15-78FF-EAC3A3259AD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3094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FFD91-27DD-0D66-DD15-73AB919E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5ECCB1-9E98-9ACF-ABD9-98B1A61540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E3ECE7-592F-8621-2B65-8DD3728F40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9D8DE5-FC84-2417-7DF4-6183C8D3FF6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FA3F0D-D474-C489-8F9A-F226857DB4A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6D3729B-79C0-5B60-66A0-30D0F64AD6F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D50-C322-3D05-8E8B-20937A76C4E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152281-40A7-0C4B-1D7A-0B758794B48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A4BB6C-0C00-B79E-8E75-AA08BBBE86B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88774A-065E-E8E2-A403-CE628933B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F7A6675-FEF1-4B73-2526-502C22A1F7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E43E09-4F91-27D1-4B8A-3CB411FD7C6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7728DEA-8C81-4ED3-B11E-842937A3D6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B57C740-77EF-4344-1642-D38695CA334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6CCF80A-6A4F-E2C5-A9F1-B6E671DA1D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7DE894-5A23-D1BC-3AB9-A49022BA76E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78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D1B2B-BBAA-803D-BE53-2510338F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1FB37D-CAEB-362A-799B-9CAAF492CE97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B650B11-2AA7-5E29-6483-313AF567570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5795E4-91C2-41E1-00E6-56B7F460AF4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09C5822-4607-7964-DCD4-0C6F79123EB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7E0404-E5C6-2894-A6FB-2A2FFCD5A6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89339-47CB-0B36-613A-A89BA697AF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E2300-22DA-3F25-5682-5EC1289745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2475D94-2DB0-27E9-95D9-6E9E7D10C1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6456A8-26A7-2CF1-6781-17F5D0745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1FFF582-0CDE-2100-92F2-07E6115F59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AC20E5-0148-EA2C-7746-CC6F3D917AC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A36E57-19D9-FBA4-C6BE-938FA45DC1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3B5A5A2-4EF6-7F37-0470-39B5428EF59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270E87-4B1B-6F3E-07D3-96084004F2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C7F984-F9C3-919E-2D14-90BEF4ED5FD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7473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86B58-D045-B046-382B-2715E36C9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471A91-9E3B-DFF1-0736-723A0242717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8AD158-792A-248F-ED63-669DE24A0F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5A3644-0971-E3BF-CA4E-7171C7ABB6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0B7DC8E-149F-D565-5015-CA00C5CAB5E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CE9F176-2CF3-6869-530A-EF21232070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8EE6E-E0A4-8777-E82E-7ABB9814B8D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2F2202-5FCD-853D-E929-BB5E195F56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9F9A3EC-B6EF-ABF7-1B4B-1C18FD750C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F6BE3C7-297F-E83A-FC68-E016BC5AE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54FEEBF-5DB5-5DA8-58C0-32E613DADD7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B32608-CFB3-0543-47DC-27AFFFD932E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01CF7F-D6CF-0977-3D53-692286FDF3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E240862-766E-5D3E-39AB-3B6B14DB6D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FFAE84F-AC07-07F2-17A5-73CF0F383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036670-B635-0803-86E6-51A7330A3E0E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8389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19352</TotalTime>
  <Words>46979</Words>
  <Application>Microsoft Office PowerPoint</Application>
  <PresentationFormat>와이드스크린</PresentationFormat>
  <Paragraphs>6462</Paragraphs>
  <Slides>132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38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594</cp:revision>
  <dcterms:created xsi:type="dcterms:W3CDTF">2023-11-29T11:04:36Z</dcterms:created>
  <dcterms:modified xsi:type="dcterms:W3CDTF">2024-03-04T09:14:25Z</dcterms:modified>
</cp:coreProperties>
</file>